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22"/>
  </p:handoutMasterIdLst>
  <p:sldIdLst>
    <p:sldId id="256" r:id="rId2"/>
    <p:sldId id="276" r:id="rId3"/>
    <p:sldId id="257" r:id="rId4"/>
    <p:sldId id="268" r:id="rId5"/>
    <p:sldId id="264" r:id="rId6"/>
    <p:sldId id="262" r:id="rId7"/>
    <p:sldId id="261" r:id="rId8"/>
    <p:sldId id="260" r:id="rId9"/>
    <p:sldId id="258" r:id="rId10"/>
    <p:sldId id="259" r:id="rId11"/>
    <p:sldId id="263" r:id="rId12"/>
    <p:sldId id="274" r:id="rId13"/>
    <p:sldId id="265" r:id="rId14"/>
    <p:sldId id="275" r:id="rId15"/>
    <p:sldId id="266" r:id="rId16"/>
    <p:sldId id="267" r:id="rId17"/>
    <p:sldId id="271" r:id="rId18"/>
    <p:sldId id="270" r:id="rId19"/>
    <p:sldId id="269" r:id="rId20"/>
    <p:sldId id="273" r:id="rId21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654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9B322FE-AA36-4407-BFF6-ACDB331CCCB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BED91F-11EE-4F37-B471-5CF93B9F6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06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F49EB-FEC7-4150-BFAA-5B93F493212E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3B238-E2A3-4898-BA41-659E018AF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F5217-5E6E-4720-8B82-F9792B85712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927A0-D48F-4651-996F-E720FC470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21F02-8D2C-4BD2-BD72-6FACD988261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C33D5-6818-4DF2-AAA9-642E6A4B0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79013-28EC-4293-835E-64A5357FB5B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974E-3BAB-4AF3-BADA-5A3D2041D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12278-6C4A-4416-A14C-969F5AEB93E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0BB37-1539-4356-A17E-5F55A9B48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6083E-DAA3-447B-B297-51546042CE3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56766-80FB-47E4-ACE8-6CE52EDB0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E25E0-C7CB-425B-BB16-575CC1B4CB3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A1066-71DE-4BF8-BCEB-650F2188F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E8882-290C-42CA-A3FA-3DD6DAEE4B4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77C77-716B-4183-9D59-A60037428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99934-F2CD-4DFE-A5F7-05D5C334B1F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94742-FE83-4E08-AA6D-406BCD70D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C6BDF-D70B-4104-989F-9B159D0901B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AC7BD-D164-4466-BCD9-475741144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5B3DF-B2EC-40A6-B71D-AAEB06DE450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338D5-5907-44CE-8468-BFD9506BA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882333-1CC5-4328-A936-52B684422F3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923354-2B04-4A06-9CE1-58B5BC405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65462" y="2189062"/>
            <a:ext cx="6127074" cy="4084066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893412"/>
            <a:ext cx="6858001" cy="711551"/>
          </a:xfrm>
          <a:prstGeom prst="rect">
            <a:avLst/>
          </a:prstGeom>
          <a:solidFill>
            <a:srgbClr val="66669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Ο θάνατος του κατοικίδιου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Παρασκευή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στριφογύρναγε όλη μέρα ανήσυχο μέσα στη γυάλα του κάνοντας τούμπες.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Σάββατο, μόλις ξύπνησα, πήγα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ενθουσιασμό κοντά στη γυάλα.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Ήθελα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παίξω μαζί του όλη μέρα.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Όμως, το χρυσόψαρο δεν κουνιόταν, </a:t>
            </a:r>
          </a:p>
          <a:p>
            <a:pPr indent="0"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όσο φαγητό και αν έριχνα στη γυάλα.</a:t>
            </a:r>
          </a:p>
        </p:txBody>
      </p:sp>
      <p:pic>
        <p:nvPicPr>
          <p:cNvPr id="25602" name="Picture 5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925" y="508000"/>
            <a:ext cx="54006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χρυσόψαρο δεν κουνιόταν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όσο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αν του μιλούσα. 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μαμά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μού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είπε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ότι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χρυσόψαρό μου είχε πεθάνει.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4" descr="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8825" y="623888"/>
            <a:ext cx="5581650" cy="37211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Στεναχωρήθηκα τόσο πολύ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απαρηγόρητα άρχισα να κλαίω.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μαμά με πήρε μια μεγάλη αγκαλιά.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εξήγησε ότι όλα τα ζώα πεθαίνουν,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μεγαλώσουν.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Καμιά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φορά μπορεί και να πεθάνουν,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αρρωστήσουν βαριά.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4" descr="1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 εξήγησε ότι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όλοι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οι άνθρωποι στεναχωριούνται 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ακόμα και κλαίνε, όπως εγώ,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πεθάνει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αγαπημένο ζωάκι τους.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4" descr="1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12788" y="590550"/>
            <a:ext cx="5502275" cy="366871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μαμά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μού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εξήγησε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μπορούσα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κλάψω όση ώρα θέλω.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καλή ιδέα ήταν να κάνω κάτι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με ηρεμούσε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με έκανε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νιώσω καλύτερα.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4" descr="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25525" y="768350"/>
            <a:ext cx="5238750" cy="34925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Εγώ θα επέλεγα πώς 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θρηνούσα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χρυσόψαρό μου που είχε πεθάνει.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Τότε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έμεινα κλεισμένη στο δωμάτιό μου και έκλαψα για αρκετή ώρα.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4" descr="1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615950"/>
            <a:ext cx="5349875" cy="356711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527050" y="4689475"/>
            <a:ext cx="5883275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Μόλις σταμάτησα να κλαίω,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πήραμε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τη μαμά το χρυσόψαρο.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βάλαμε σε ένα κουτάκι και το θάψαμε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κήπο.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μαμά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μού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εξήγησε ότι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καλό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ζώα  που πεθαίνουν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θάβουμε στο χώμα. 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Picture 4" descr="1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59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Μόλις γυρίσαμε σπίτι,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έφτιαξα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ζωγραφιά.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Ζωγράφισα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χρυσόψαρό μου,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Άκη,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κόλλησα τη ζωγραφιά στον τοίχο.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Έτσι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θα θυμάμαι για πάντα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χρυσόψαρό μου.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4" descr="1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43744" y="46894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μέρα η γιαγιά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μού έφερε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δώρο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όμορφο χρυσόψαρο μέσα σε μια μεγάλη γυάλα.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86619" y="666750"/>
            <a:ext cx="5238750" cy="34925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642144" y="46894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Χάρηκα πάρα πολύ, γιατί είναι πολύ ωραίο να έχεις ένα δικό σου ψαράκι.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60388" y="463550"/>
            <a:ext cx="5688012" cy="379253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Έβαλα τη γυάλα πάνω στο γραφείο μου και  σκέφτηκα τι όνομα να δώσω στο ψάρι. </a:t>
            </a:r>
          </a:p>
          <a:p>
            <a:pPr indent="0"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Τελικά, αποφάσισα ότι του ταίριαζε το όνομα Άκης. </a:t>
            </a:r>
          </a:p>
          <a:p>
            <a:pPr indent="0" algn="ctr" eaLnBrk="1" hangingPunct="1">
              <a:lnSpc>
                <a:spcPct val="100000"/>
              </a:lnSpc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01700" y="641350"/>
            <a:ext cx="5238750" cy="34925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Δευτέρα τάισα το χρυσόψαρο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εκείνο έφαγε λαίμαργα.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Την Τρίτη τάισα το χρυσόψαρο και αυτό έκανε μια βουτιά πιτσιλώντας με.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74700" y="573088"/>
            <a:ext cx="5405438" cy="360362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Την Τετάρτη άλλαξα το νερό της γυάλας και έπαιξα αρκετή ώρα μαζί του.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Την Πέμπτη, μόλις με είδε το χρυσόψαρο, άρχισε να ανοιγοκλείνει λαίμαργα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στόμα του, για να το ταΐσω.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</TotalTime>
  <Words>187</Words>
  <Application>Microsoft Office PowerPoint</Application>
  <PresentationFormat>Προσαρμογή</PresentationFormat>
  <Paragraphs>21</Paragraphs>
  <Slides>20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39</cp:revision>
  <dcterms:created xsi:type="dcterms:W3CDTF">2018-01-30T12:13:28Z</dcterms:created>
  <dcterms:modified xsi:type="dcterms:W3CDTF">2020-02-25T11:07:20Z</dcterms:modified>
</cp:coreProperties>
</file>